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11"/>
  </p:notesMasterIdLst>
  <p:handoutMasterIdLst>
    <p:handoutMasterId r:id="rId12"/>
  </p:handoutMasterIdLst>
  <p:sldIdLst>
    <p:sldId id="256" r:id="rId4"/>
    <p:sldId id="282" r:id="rId5"/>
    <p:sldId id="301" r:id="rId6"/>
    <p:sldId id="302" r:id="rId7"/>
    <p:sldId id="279" r:id="rId8"/>
    <p:sldId id="304" r:id="rId9"/>
    <p:sldId id="305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2EC4"/>
    <a:srgbClr val="C230B1"/>
    <a:srgbClr val="FEB856"/>
    <a:srgbClr val="F466BB"/>
    <a:srgbClr val="DAD008"/>
    <a:srgbClr val="DD75D1"/>
    <a:srgbClr val="E38CEC"/>
    <a:srgbClr val="1CBBB4"/>
    <a:srgbClr val="9F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5360" autoAdjust="0"/>
  </p:normalViewPr>
  <p:slideViewPr>
    <p:cSldViewPr showGuides="1">
      <p:cViewPr varScale="1">
        <p:scale>
          <a:sx n="107" d="100"/>
          <a:sy n="107" d="100"/>
        </p:scale>
        <p:origin x="126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647C-2142-49BD-86CE-ED609DF61204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AFA7-4971-4E87-AA3D-540E429FA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FE15-6179-4579-ADBF-D18E81C13FE2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C151-D09E-4313-86BF-DE81850A7C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66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8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3" y="411510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3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70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70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0000" y="540000"/>
            <a:ext cx="2484000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26807" y="540000"/>
            <a:ext cx="2484704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403" y="540000"/>
            <a:ext cx="2484000" cy="40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30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56573" y="832001"/>
            <a:ext cx="2016224" cy="3482571"/>
            <a:chOff x="2627784" y="1825002"/>
            <a:chExt cx="1198166" cy="2069560"/>
          </a:xfrm>
        </p:grpSpPr>
        <p:sp>
          <p:nvSpPr>
            <p:cNvPr id="5" name="Rounded Rectangle 4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7198" y="1115645"/>
            <a:ext cx="1774974" cy="2798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27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6153"/>
            <a:ext cx="4217146" cy="2310733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416" y="1859201"/>
            <a:ext cx="27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851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39552" y="1331976"/>
            <a:ext cx="1852788" cy="3200273"/>
            <a:chOff x="2627784" y="1825002"/>
            <a:chExt cx="1198166" cy="2069560"/>
          </a:xfrm>
        </p:grpSpPr>
        <p:sp>
          <p:nvSpPr>
            <p:cNvPr id="18" name="Rounded Rectangle 17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1" name="Oval 20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ounded Rectangle 21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0177" y="1646164"/>
            <a:ext cx="1030277" cy="2571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90454" y="1221920"/>
            <a:ext cx="1980221" cy="3420385"/>
            <a:chOff x="2627784" y="1825002"/>
            <a:chExt cx="1198166" cy="2069560"/>
          </a:xfrm>
        </p:grpSpPr>
        <p:sp>
          <p:nvSpPr>
            <p:cNvPr id="11" name="Rounded Rectangle 1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1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11099" y="1544792"/>
            <a:ext cx="1743279" cy="2748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2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0767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57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10728" y="1571507"/>
            <a:ext cx="1895276" cy="2008355"/>
            <a:chOff x="5304922" y="1037184"/>
            <a:chExt cx="3492000" cy="3700344"/>
          </a:xfrm>
        </p:grpSpPr>
        <p:grpSp>
          <p:nvGrpSpPr>
            <p:cNvPr id="5" name="Group 4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Block Arc 12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1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94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2" y="1094735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55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>
            <a:extLst>
              <a:ext uri="{FF2B5EF4-FFF2-40B4-BE49-F238E27FC236}">
                <a16:creationId xmlns:a16="http://schemas.microsoft.com/office/drawing/2014/main" id="{27EE9740-0123-4869-BA43-7DD9426DE4D1}"/>
              </a:ext>
            </a:extLst>
          </p:cNvPr>
          <p:cNvGrpSpPr/>
          <p:nvPr userDrawn="1"/>
        </p:nvGrpSpPr>
        <p:grpSpPr>
          <a:xfrm>
            <a:off x="8007323" y="3939702"/>
            <a:ext cx="1029173" cy="1086422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447CDFBA-A030-4D6E-9FAD-493BCB45F4AC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702A2EA0-731F-4C9E-8163-4C2B0E0CA697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9" name="Group 134">
                <a:extLst>
                  <a:ext uri="{FF2B5EF4-FFF2-40B4-BE49-F238E27FC236}">
                    <a16:creationId xmlns:a16="http://schemas.microsoft.com/office/drawing/2014/main" id="{2C176EB5-F96E-4F35-853D-6EF47F79EDB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5" name="Rectangle 160">
                  <a:extLst>
                    <a:ext uri="{FF2B5EF4-FFF2-40B4-BE49-F238E27FC236}">
                      <a16:creationId xmlns:a16="http://schemas.microsoft.com/office/drawing/2014/main" id="{A088076B-D1E6-42F3-8822-2B0C0C2EF717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6" name="Group 161">
                  <a:extLst>
                    <a:ext uri="{FF2B5EF4-FFF2-40B4-BE49-F238E27FC236}">
                      <a16:creationId xmlns:a16="http://schemas.microsoft.com/office/drawing/2014/main" id="{5E605DFA-9839-43EB-A35A-47428FC7B705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4" name="Rectangle 169">
                    <a:extLst>
                      <a:ext uri="{FF2B5EF4-FFF2-40B4-BE49-F238E27FC236}">
                        <a16:creationId xmlns:a16="http://schemas.microsoft.com/office/drawing/2014/main" id="{B5FFB653-9F76-4A65-A49D-9F2C85A198AB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0">
                    <a:extLst>
                      <a:ext uri="{FF2B5EF4-FFF2-40B4-BE49-F238E27FC236}">
                        <a16:creationId xmlns:a16="http://schemas.microsoft.com/office/drawing/2014/main" id="{BCC13D2D-CB21-4D8F-B306-116668EB554E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1">
                    <a:extLst>
                      <a:ext uri="{FF2B5EF4-FFF2-40B4-BE49-F238E27FC236}">
                        <a16:creationId xmlns:a16="http://schemas.microsoft.com/office/drawing/2014/main" id="{4B4EC037-AC2B-4929-B36A-C295F594A5F3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7" name="Rectangle 172">
                    <a:extLst>
                      <a:ext uri="{FF2B5EF4-FFF2-40B4-BE49-F238E27FC236}">
                        <a16:creationId xmlns:a16="http://schemas.microsoft.com/office/drawing/2014/main" id="{0A91E61B-6974-4AE2-B59E-A95CC1A47D2C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7" name="Group 162">
                  <a:extLst>
                    <a:ext uri="{FF2B5EF4-FFF2-40B4-BE49-F238E27FC236}">
                      <a16:creationId xmlns:a16="http://schemas.microsoft.com/office/drawing/2014/main" id="{27F7EB12-F708-4209-A61D-2512C24393D2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8" name="Rectangle 163">
                    <a:extLst>
                      <a:ext uri="{FF2B5EF4-FFF2-40B4-BE49-F238E27FC236}">
                        <a16:creationId xmlns:a16="http://schemas.microsoft.com/office/drawing/2014/main" id="{C1C94283-5648-4D39-A6BA-94038C5B4847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4">
                    <a:extLst>
                      <a:ext uri="{FF2B5EF4-FFF2-40B4-BE49-F238E27FC236}">
                        <a16:creationId xmlns:a16="http://schemas.microsoft.com/office/drawing/2014/main" id="{186C071A-034E-41D6-B2D4-5F90DD2C7357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5">
                    <a:extLst>
                      <a:ext uri="{FF2B5EF4-FFF2-40B4-BE49-F238E27FC236}">
                        <a16:creationId xmlns:a16="http://schemas.microsoft.com/office/drawing/2014/main" id="{9D26C39B-8B97-4ECF-B6DD-B85BA0645422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6">
                    <a:extLst>
                      <a:ext uri="{FF2B5EF4-FFF2-40B4-BE49-F238E27FC236}">
                        <a16:creationId xmlns:a16="http://schemas.microsoft.com/office/drawing/2014/main" id="{ECD584BD-CBEA-4A0C-AB8E-F908D8D2F3CF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7">
                    <a:extLst>
                      <a:ext uri="{FF2B5EF4-FFF2-40B4-BE49-F238E27FC236}">
                        <a16:creationId xmlns:a16="http://schemas.microsoft.com/office/drawing/2014/main" id="{C5728277-DF1F-49FA-A188-97A3A7E9BCA7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3" name="Rectangle 168">
                    <a:extLst>
                      <a:ext uri="{FF2B5EF4-FFF2-40B4-BE49-F238E27FC236}">
                        <a16:creationId xmlns:a16="http://schemas.microsoft.com/office/drawing/2014/main" id="{F2CC3C6B-2E47-4B4F-B1F5-22F379354563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5">
                <a:extLst>
                  <a:ext uri="{FF2B5EF4-FFF2-40B4-BE49-F238E27FC236}">
                    <a16:creationId xmlns:a16="http://schemas.microsoft.com/office/drawing/2014/main" id="{16966161-F969-48CE-9CA1-49DE5D84207F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2" name="Rectangle 147">
                  <a:extLst>
                    <a:ext uri="{FF2B5EF4-FFF2-40B4-BE49-F238E27FC236}">
                      <a16:creationId xmlns:a16="http://schemas.microsoft.com/office/drawing/2014/main" id="{93B56050-6CF1-421F-BE2B-ACE4BF647094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3" name="Group 148">
                  <a:extLst>
                    <a:ext uri="{FF2B5EF4-FFF2-40B4-BE49-F238E27FC236}">
                      <a16:creationId xmlns:a16="http://schemas.microsoft.com/office/drawing/2014/main" id="{705F14FC-E5A6-4568-ACDF-1D3FE0C299A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1" name="Rectangle 156">
                    <a:extLst>
                      <a:ext uri="{FF2B5EF4-FFF2-40B4-BE49-F238E27FC236}">
                        <a16:creationId xmlns:a16="http://schemas.microsoft.com/office/drawing/2014/main" id="{C1C67428-84B3-47F6-B572-1DDAD72482EA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7">
                    <a:extLst>
                      <a:ext uri="{FF2B5EF4-FFF2-40B4-BE49-F238E27FC236}">
                        <a16:creationId xmlns:a16="http://schemas.microsoft.com/office/drawing/2014/main" id="{4D291A85-90BC-40C4-82C8-995D19DA7B57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8">
                    <a:extLst>
                      <a:ext uri="{FF2B5EF4-FFF2-40B4-BE49-F238E27FC236}">
                        <a16:creationId xmlns:a16="http://schemas.microsoft.com/office/drawing/2014/main" id="{1208F1BF-C308-4341-9331-371D54887A35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Rectangle 159">
                    <a:extLst>
                      <a:ext uri="{FF2B5EF4-FFF2-40B4-BE49-F238E27FC236}">
                        <a16:creationId xmlns:a16="http://schemas.microsoft.com/office/drawing/2014/main" id="{79574260-10CF-4B47-BE94-064E3817BFD5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4" name="Group 149">
                  <a:extLst>
                    <a:ext uri="{FF2B5EF4-FFF2-40B4-BE49-F238E27FC236}">
                      <a16:creationId xmlns:a16="http://schemas.microsoft.com/office/drawing/2014/main" id="{29B59D79-C5D1-4C8A-A153-2896A45EC8E8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5" name="Rectangle 150">
                    <a:extLst>
                      <a:ext uri="{FF2B5EF4-FFF2-40B4-BE49-F238E27FC236}">
                        <a16:creationId xmlns:a16="http://schemas.microsoft.com/office/drawing/2014/main" id="{8DA58CED-B891-4D70-BF4E-F7C6E3CDEB7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1">
                    <a:extLst>
                      <a:ext uri="{FF2B5EF4-FFF2-40B4-BE49-F238E27FC236}">
                        <a16:creationId xmlns:a16="http://schemas.microsoft.com/office/drawing/2014/main" id="{D5615C41-5541-4FE5-BB94-F395569E4B5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2">
                    <a:extLst>
                      <a:ext uri="{FF2B5EF4-FFF2-40B4-BE49-F238E27FC236}">
                        <a16:creationId xmlns:a16="http://schemas.microsoft.com/office/drawing/2014/main" id="{AD243482-CED3-434C-8308-51F8E10B9F44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3">
                    <a:extLst>
                      <a:ext uri="{FF2B5EF4-FFF2-40B4-BE49-F238E27FC236}">
                        <a16:creationId xmlns:a16="http://schemas.microsoft.com/office/drawing/2014/main" id="{CBEE918D-9CFE-4074-B060-80787DAC740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4">
                    <a:extLst>
                      <a:ext uri="{FF2B5EF4-FFF2-40B4-BE49-F238E27FC236}">
                        <a16:creationId xmlns:a16="http://schemas.microsoft.com/office/drawing/2014/main" id="{33E58DA4-9445-42D6-8698-D553D440C13E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Rectangle 155">
                    <a:extLst>
                      <a:ext uri="{FF2B5EF4-FFF2-40B4-BE49-F238E27FC236}">
                        <a16:creationId xmlns:a16="http://schemas.microsoft.com/office/drawing/2014/main" id="{B635869A-C811-406D-B73E-F2BEA6835DBE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1" name="Group 136">
                <a:extLst>
                  <a:ext uri="{FF2B5EF4-FFF2-40B4-BE49-F238E27FC236}">
                    <a16:creationId xmlns:a16="http://schemas.microsoft.com/office/drawing/2014/main" id="{0C91AD8C-42DA-4BAD-A05B-813F8FF5805B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20" name="Rectangle 145">
                  <a:extLst>
                    <a:ext uri="{FF2B5EF4-FFF2-40B4-BE49-F238E27FC236}">
                      <a16:creationId xmlns:a16="http://schemas.microsoft.com/office/drawing/2014/main" id="{1B068CA3-3CBF-464B-BA38-86D999AC9E43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Parallelogram 5">
                  <a:extLst>
                    <a:ext uri="{FF2B5EF4-FFF2-40B4-BE49-F238E27FC236}">
                      <a16:creationId xmlns:a16="http://schemas.microsoft.com/office/drawing/2014/main" id="{B1D31BB0-1630-4739-914C-C145F309A5A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7">
                <a:extLst>
                  <a:ext uri="{FF2B5EF4-FFF2-40B4-BE49-F238E27FC236}">
                    <a16:creationId xmlns:a16="http://schemas.microsoft.com/office/drawing/2014/main" id="{15C18143-14BB-4C58-A20B-7318D344E22E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8" name="Rectangle 143">
                  <a:extLst>
                    <a:ext uri="{FF2B5EF4-FFF2-40B4-BE49-F238E27FC236}">
                      <a16:creationId xmlns:a16="http://schemas.microsoft.com/office/drawing/2014/main" id="{E954313C-2870-4B5A-B18A-5C692BEC6D8C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9">
                  <a:extLst>
                    <a:ext uri="{FF2B5EF4-FFF2-40B4-BE49-F238E27FC236}">
                      <a16:creationId xmlns:a16="http://schemas.microsoft.com/office/drawing/2014/main" id="{4763907E-8A97-41E2-93BA-2E0B967D4E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" name="Group 138">
                <a:extLst>
                  <a:ext uri="{FF2B5EF4-FFF2-40B4-BE49-F238E27FC236}">
                    <a16:creationId xmlns:a16="http://schemas.microsoft.com/office/drawing/2014/main" id="{2643E987-90C2-4B94-B80F-EDC21B366997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6" name="Rectangle 141">
                  <a:extLst>
                    <a:ext uri="{FF2B5EF4-FFF2-40B4-BE49-F238E27FC236}">
                      <a16:creationId xmlns:a16="http://schemas.microsoft.com/office/drawing/2014/main" id="{FDD5E718-9613-4CA7-B815-A1504E9F381E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Block Arc 142">
                  <a:extLst>
                    <a:ext uri="{FF2B5EF4-FFF2-40B4-BE49-F238E27FC236}">
                      <a16:creationId xmlns:a16="http://schemas.microsoft.com/office/drawing/2014/main" id="{407CE817-14C3-44BE-AA08-4ADF87841D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E71512B9-2122-4E61-A068-EC571CE12AB2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Round Same Side Corner Rectangle 51">
                <a:extLst>
                  <a:ext uri="{FF2B5EF4-FFF2-40B4-BE49-F238E27FC236}">
                    <a16:creationId xmlns:a16="http://schemas.microsoft.com/office/drawing/2014/main" id="{5820E22C-02AD-453C-B5C8-EA9F3637AF00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99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47664" y="0"/>
            <a:ext cx="759633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31">
            <a:extLst>
              <a:ext uri="{FF2B5EF4-FFF2-40B4-BE49-F238E27FC236}">
                <a16:creationId xmlns:a16="http://schemas.microsoft.com/office/drawing/2014/main" id="{026D4B59-5D59-4CEC-AB20-DB24D608CE1F}"/>
              </a:ext>
            </a:extLst>
          </p:cNvPr>
          <p:cNvGrpSpPr/>
          <p:nvPr userDrawn="1"/>
        </p:nvGrpSpPr>
        <p:grpSpPr>
          <a:xfrm>
            <a:off x="126464" y="3578903"/>
            <a:ext cx="1296144" cy="1368244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9F7729A7-5A12-4764-9BB8-3EE3D0790F11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433664DB-FA73-4B57-9543-AEF7A1FB2D58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8" name="Group 134">
                <a:extLst>
                  <a:ext uri="{FF2B5EF4-FFF2-40B4-BE49-F238E27FC236}">
                    <a16:creationId xmlns:a16="http://schemas.microsoft.com/office/drawing/2014/main" id="{97F3B45F-4060-46EF-8565-299D039E474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4" name="Rectangle 160">
                  <a:extLst>
                    <a:ext uri="{FF2B5EF4-FFF2-40B4-BE49-F238E27FC236}">
                      <a16:creationId xmlns:a16="http://schemas.microsoft.com/office/drawing/2014/main" id="{1F3EFD6B-061F-4478-8FAA-0C72A246F3CF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5" name="Group 161">
                  <a:extLst>
                    <a:ext uri="{FF2B5EF4-FFF2-40B4-BE49-F238E27FC236}">
                      <a16:creationId xmlns:a16="http://schemas.microsoft.com/office/drawing/2014/main" id="{9201AC6B-6F3A-4E54-9E1E-68F94FD39972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3" name="Rectangle 169">
                    <a:extLst>
                      <a:ext uri="{FF2B5EF4-FFF2-40B4-BE49-F238E27FC236}">
                        <a16:creationId xmlns:a16="http://schemas.microsoft.com/office/drawing/2014/main" id="{833D3C5A-E612-4CE7-98A0-3793884D93B0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4" name="Rectangle 170">
                    <a:extLst>
                      <a:ext uri="{FF2B5EF4-FFF2-40B4-BE49-F238E27FC236}">
                        <a16:creationId xmlns:a16="http://schemas.microsoft.com/office/drawing/2014/main" id="{9A2C5636-A3D2-4B1B-A346-15F3468CD19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1">
                    <a:extLst>
                      <a:ext uri="{FF2B5EF4-FFF2-40B4-BE49-F238E27FC236}">
                        <a16:creationId xmlns:a16="http://schemas.microsoft.com/office/drawing/2014/main" id="{10650D19-D871-43A5-90C4-25301C5C346E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2">
                    <a:extLst>
                      <a:ext uri="{FF2B5EF4-FFF2-40B4-BE49-F238E27FC236}">
                        <a16:creationId xmlns:a16="http://schemas.microsoft.com/office/drawing/2014/main" id="{F9A18B9A-6392-4D5F-A47E-B329BB9A6661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6" name="Group 162">
                  <a:extLst>
                    <a:ext uri="{FF2B5EF4-FFF2-40B4-BE49-F238E27FC236}">
                      <a16:creationId xmlns:a16="http://schemas.microsoft.com/office/drawing/2014/main" id="{B82B438A-726D-45F9-A5DA-D08AD6C624E0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7" name="Rectangle 163">
                    <a:extLst>
                      <a:ext uri="{FF2B5EF4-FFF2-40B4-BE49-F238E27FC236}">
                        <a16:creationId xmlns:a16="http://schemas.microsoft.com/office/drawing/2014/main" id="{93FAEF1B-8C71-4F77-86F3-9082D16C6C3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Rectangle 164">
                    <a:extLst>
                      <a:ext uri="{FF2B5EF4-FFF2-40B4-BE49-F238E27FC236}">
                        <a16:creationId xmlns:a16="http://schemas.microsoft.com/office/drawing/2014/main" id="{575D7FA0-9FAE-4CE8-95D1-B88B0F922D4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5">
                    <a:extLst>
                      <a:ext uri="{FF2B5EF4-FFF2-40B4-BE49-F238E27FC236}">
                        <a16:creationId xmlns:a16="http://schemas.microsoft.com/office/drawing/2014/main" id="{772FC9E5-A5A5-4EE0-A2EC-C53B2C15E423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6">
                    <a:extLst>
                      <a:ext uri="{FF2B5EF4-FFF2-40B4-BE49-F238E27FC236}">
                        <a16:creationId xmlns:a16="http://schemas.microsoft.com/office/drawing/2014/main" id="{FFA7EB86-1716-4A64-88E6-CE6743D4375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7">
                    <a:extLst>
                      <a:ext uri="{FF2B5EF4-FFF2-40B4-BE49-F238E27FC236}">
                        <a16:creationId xmlns:a16="http://schemas.microsoft.com/office/drawing/2014/main" id="{FECA3F1E-ACC8-4DE5-8D4E-D5932BC26574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8">
                    <a:extLst>
                      <a:ext uri="{FF2B5EF4-FFF2-40B4-BE49-F238E27FC236}">
                        <a16:creationId xmlns:a16="http://schemas.microsoft.com/office/drawing/2014/main" id="{9D0A8CA7-A706-42EE-AC1E-84D321F5BAEC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9" name="Group 135">
                <a:extLst>
                  <a:ext uri="{FF2B5EF4-FFF2-40B4-BE49-F238E27FC236}">
                    <a16:creationId xmlns:a16="http://schemas.microsoft.com/office/drawing/2014/main" id="{4CA94E39-AEF3-4A20-8A94-91CC08786D31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1" name="Rectangle 147">
                  <a:extLst>
                    <a:ext uri="{FF2B5EF4-FFF2-40B4-BE49-F238E27FC236}">
                      <a16:creationId xmlns:a16="http://schemas.microsoft.com/office/drawing/2014/main" id="{D486681D-1708-4D81-88E1-DE1E1E00AAE5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2" name="Group 148">
                  <a:extLst>
                    <a:ext uri="{FF2B5EF4-FFF2-40B4-BE49-F238E27FC236}">
                      <a16:creationId xmlns:a16="http://schemas.microsoft.com/office/drawing/2014/main" id="{7BC095C6-386F-49C6-BAE7-483275E5E81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0" name="Rectangle 156">
                    <a:extLst>
                      <a:ext uri="{FF2B5EF4-FFF2-40B4-BE49-F238E27FC236}">
                        <a16:creationId xmlns:a16="http://schemas.microsoft.com/office/drawing/2014/main" id="{C4213B71-6426-41F6-960A-FAB5D7A110E2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Rectangle 157">
                    <a:extLst>
                      <a:ext uri="{FF2B5EF4-FFF2-40B4-BE49-F238E27FC236}">
                        <a16:creationId xmlns:a16="http://schemas.microsoft.com/office/drawing/2014/main" id="{290590F8-9BC5-4917-995D-5DD4F984441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8">
                    <a:extLst>
                      <a:ext uri="{FF2B5EF4-FFF2-40B4-BE49-F238E27FC236}">
                        <a16:creationId xmlns:a16="http://schemas.microsoft.com/office/drawing/2014/main" id="{F23A0549-22CA-46CC-A244-1EB4EF54BFF9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9">
                    <a:extLst>
                      <a:ext uri="{FF2B5EF4-FFF2-40B4-BE49-F238E27FC236}">
                        <a16:creationId xmlns:a16="http://schemas.microsoft.com/office/drawing/2014/main" id="{19D2D0F4-4D3E-43B5-9CEA-45CD50CF22DA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3" name="Group 149">
                  <a:extLst>
                    <a:ext uri="{FF2B5EF4-FFF2-40B4-BE49-F238E27FC236}">
                      <a16:creationId xmlns:a16="http://schemas.microsoft.com/office/drawing/2014/main" id="{08BB2FF0-577E-47ED-A538-E7DB3C74C043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4" name="Rectangle 150">
                    <a:extLst>
                      <a:ext uri="{FF2B5EF4-FFF2-40B4-BE49-F238E27FC236}">
                        <a16:creationId xmlns:a16="http://schemas.microsoft.com/office/drawing/2014/main" id="{6BB79A00-C28C-4862-81FB-93BE47F3127E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Rectangle 151">
                    <a:extLst>
                      <a:ext uri="{FF2B5EF4-FFF2-40B4-BE49-F238E27FC236}">
                        <a16:creationId xmlns:a16="http://schemas.microsoft.com/office/drawing/2014/main" id="{16A3FBF7-CA47-44AA-802A-677D16725DD1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2">
                    <a:extLst>
                      <a:ext uri="{FF2B5EF4-FFF2-40B4-BE49-F238E27FC236}">
                        <a16:creationId xmlns:a16="http://schemas.microsoft.com/office/drawing/2014/main" id="{281C5339-EEF9-484A-8D2E-A4CE48AE1051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3">
                    <a:extLst>
                      <a:ext uri="{FF2B5EF4-FFF2-40B4-BE49-F238E27FC236}">
                        <a16:creationId xmlns:a16="http://schemas.microsoft.com/office/drawing/2014/main" id="{78ADE070-9797-442E-819F-37D83BA2F61C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4">
                    <a:extLst>
                      <a:ext uri="{FF2B5EF4-FFF2-40B4-BE49-F238E27FC236}">
                        <a16:creationId xmlns:a16="http://schemas.microsoft.com/office/drawing/2014/main" id="{24A7692E-658A-4C08-8795-A125BCECD815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5">
                    <a:extLst>
                      <a:ext uri="{FF2B5EF4-FFF2-40B4-BE49-F238E27FC236}">
                        <a16:creationId xmlns:a16="http://schemas.microsoft.com/office/drawing/2014/main" id="{612972B9-DFB7-417F-B00D-5CDAF3001CCD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6">
                <a:extLst>
                  <a:ext uri="{FF2B5EF4-FFF2-40B4-BE49-F238E27FC236}">
                    <a16:creationId xmlns:a16="http://schemas.microsoft.com/office/drawing/2014/main" id="{7485DFD6-58CF-4512-8067-927FAE4C5DDE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9" name="Rectangle 145">
                  <a:extLst>
                    <a:ext uri="{FF2B5EF4-FFF2-40B4-BE49-F238E27FC236}">
                      <a16:creationId xmlns:a16="http://schemas.microsoft.com/office/drawing/2014/main" id="{91038BDC-7073-448E-944E-B72B46281DC4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Parallelogram 5">
                  <a:extLst>
                    <a:ext uri="{FF2B5EF4-FFF2-40B4-BE49-F238E27FC236}">
                      <a16:creationId xmlns:a16="http://schemas.microsoft.com/office/drawing/2014/main" id="{A6961570-6929-4975-BC4A-FA651AB980D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Group 137">
                <a:extLst>
                  <a:ext uri="{FF2B5EF4-FFF2-40B4-BE49-F238E27FC236}">
                    <a16:creationId xmlns:a16="http://schemas.microsoft.com/office/drawing/2014/main" id="{4CCEE2BA-50A7-4888-A2FF-2784794A86D8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7" name="Rectangle 143">
                  <a:extLst>
                    <a:ext uri="{FF2B5EF4-FFF2-40B4-BE49-F238E27FC236}">
                      <a16:creationId xmlns:a16="http://schemas.microsoft.com/office/drawing/2014/main" id="{A477BE60-4D49-4578-91AC-372D905E0370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:a16="http://schemas.microsoft.com/office/drawing/2014/main" id="{95059FCC-4CD5-4EAA-A511-2EA47B1D5E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8">
                <a:extLst>
                  <a:ext uri="{FF2B5EF4-FFF2-40B4-BE49-F238E27FC236}">
                    <a16:creationId xmlns:a16="http://schemas.microsoft.com/office/drawing/2014/main" id="{095E50F1-AB58-492D-BE89-F81EECBA67F6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5" name="Rectangle 141">
                  <a:extLst>
                    <a:ext uri="{FF2B5EF4-FFF2-40B4-BE49-F238E27FC236}">
                      <a16:creationId xmlns:a16="http://schemas.microsoft.com/office/drawing/2014/main" id="{55D77472-945B-4CD4-9BFB-6AE39DE21582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Block Arc 142">
                  <a:extLst>
                    <a:ext uri="{FF2B5EF4-FFF2-40B4-BE49-F238E27FC236}">
                      <a16:creationId xmlns:a16="http://schemas.microsoft.com/office/drawing/2014/main" id="{EB808376-764A-4682-A66B-5671B0F9A6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ound Same Side Corner Rectangle 51">
                <a:extLst>
                  <a:ext uri="{FF2B5EF4-FFF2-40B4-BE49-F238E27FC236}">
                    <a16:creationId xmlns:a16="http://schemas.microsoft.com/office/drawing/2014/main" id="{121AF52C-F9EC-441C-AD7E-59A6BA65E1AE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DFB0DDBC-A95A-41FD-B573-ED86E7BB3AC9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175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0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4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26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77" r:id="rId4"/>
    <p:sldLayoutId id="2147483666" r:id="rId5"/>
    <p:sldLayoutId id="2147483676" r:id="rId6"/>
    <p:sldLayoutId id="2147483657" r:id="rId7"/>
    <p:sldLayoutId id="2147483673" r:id="rId8"/>
    <p:sldLayoutId id="2147483667" r:id="rId9"/>
    <p:sldLayoutId id="2147483671" r:id="rId10"/>
    <p:sldLayoutId id="2147483672" r:id="rId11"/>
    <p:sldLayoutId id="2147483668" r:id="rId12"/>
    <p:sldLayoutId id="2147483669" r:id="rId13"/>
    <p:sldLayoutId id="2147483670" r:id="rId14"/>
    <p:sldLayoutId id="2147483679" r:id="rId15"/>
    <p:sldLayoutId id="2147483678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9B%BD%E9%99%85%E5%8D%9A%E7%89%A9%E9%A6%86%E5%8D%8F%E4%BC%9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52movs.com/mov/52675636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am.org.tw/category/column/518%E5%9C%8B%E9%9A%9B%E5%8D%9A%E7%89%A9%E9%A4%A8%E6%97%A5%E6%B4%BB%E5%8B%95%E5%B0%88%E5%8D%80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-26314" y="4299942"/>
            <a:ext cx="9143999" cy="432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May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18th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579862"/>
            <a:ext cx="9143998" cy="5400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I</a:t>
            </a:r>
            <a:r>
              <a:rPr lang="en-US" altLang="zh-TW" dirty="0">
                <a:ea typeface="맑은 고딕" pitchFamily="50" charset="-127"/>
              </a:rPr>
              <a:t>nternational Museum Day</a:t>
            </a:r>
            <a:br>
              <a:rPr lang="en-US" altLang="zh-TW" dirty="0">
                <a:ea typeface="맑은 고딕" pitchFamily="50" charset="-127"/>
              </a:rPr>
            </a:br>
            <a:r>
              <a:rPr lang="zh-TW" altLang="en-US" dirty="0">
                <a:ea typeface="맑은 고딕" pitchFamily="50" charset="-127"/>
              </a:rPr>
              <a:t>國際博物館日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713" y="25400"/>
            <a:ext cx="7380287" cy="776288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Origin &amp; Goal</a:t>
            </a:r>
            <a:endParaRPr lang="ko-KR" alt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2267664" y="1167534"/>
            <a:ext cx="2952408" cy="3435965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1516" y="1409352"/>
            <a:ext cx="2459657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5486079" y="1167534"/>
            <a:ext cx="2952408" cy="3435965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2455" y="1409352"/>
            <a:ext cx="2459657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601411" y="1480473"/>
            <a:ext cx="2272392" cy="2591576"/>
            <a:chOff x="1934872" y="1235851"/>
            <a:chExt cx="2896282" cy="2591576"/>
          </a:xfrm>
        </p:grpSpPr>
        <p:sp>
          <p:nvSpPr>
            <p:cNvPr id="11" name="TextBox 10"/>
            <p:cNvSpPr txBox="1"/>
            <p:nvPr/>
          </p:nvSpPr>
          <p:spPr>
            <a:xfrm>
              <a:off x="1934872" y="1949990"/>
              <a:ext cx="2880320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1977</a:t>
              </a:r>
              <a:r>
                <a:rPr lang="zh-TW" altLang="en-US" sz="2000" dirty="0"/>
                <a:t>年</a:t>
              </a:r>
              <a:r>
                <a:rPr lang="en-US" altLang="zh-TW" sz="2000" dirty="0"/>
                <a:t>5</a:t>
              </a:r>
              <a:r>
                <a:rPr lang="zh-TW" altLang="en-US" sz="2000" dirty="0"/>
                <a:t>月</a:t>
              </a:r>
              <a:r>
                <a:rPr lang="en-US" altLang="zh-TW" sz="2000" dirty="0"/>
                <a:t>18</a:t>
              </a:r>
              <a:r>
                <a:rPr lang="zh-TW" altLang="en-US" sz="2000" dirty="0"/>
                <a:t>日，由</a:t>
              </a:r>
              <a:r>
                <a:rPr lang="zh-TW" altLang="en-US" sz="2000" dirty="0">
                  <a:hlinkClick r:id="rId3" tooltip="國際博物館協會"/>
                </a:rPr>
                <a:t>國際博物館協會</a:t>
              </a:r>
              <a:r>
                <a:rPr lang="zh-TW" altLang="en-US" dirty="0"/>
                <a:t>（</a:t>
              </a:r>
              <a:r>
                <a:rPr lang="en-US" altLang="zh-TW" dirty="0"/>
                <a:t>ICOM</a:t>
              </a:r>
              <a:r>
                <a:rPr lang="zh-TW" altLang="en-US" dirty="0"/>
                <a:t>，</a:t>
              </a:r>
              <a:r>
                <a:rPr lang="en-US" altLang="zh-TW" sz="1600" dirty="0"/>
                <a:t>International Council of Museums</a:t>
              </a:r>
              <a:r>
                <a:rPr lang="zh-TW" altLang="en-US" dirty="0"/>
                <a:t>）</a:t>
              </a:r>
              <a:r>
                <a:rPr lang="zh-TW" altLang="en-US" sz="2000" dirty="0"/>
                <a:t>制定，並從當年起開始舉辦。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0834" y="1235851"/>
              <a:ext cx="2880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Origin</a:t>
              </a:r>
              <a:endParaRPr lang="ko-KR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32349" y="1480473"/>
            <a:ext cx="2359762" cy="2037578"/>
            <a:chOff x="1950834" y="1235851"/>
            <a:chExt cx="3007640" cy="2037578"/>
          </a:xfrm>
        </p:grpSpPr>
        <p:sp>
          <p:nvSpPr>
            <p:cNvPr id="15" name="TextBox 14"/>
            <p:cNvSpPr txBox="1"/>
            <p:nvPr/>
          </p:nvSpPr>
          <p:spPr>
            <a:xfrm>
              <a:off x="1978172" y="1949990"/>
              <a:ext cx="29803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/>
                <a:t>號召世界各國關注博物館和文化事業，促進世界博物館事業的健康發展。</a:t>
              </a:r>
              <a:endParaRPr lang="en-US" altLang="ko-KR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50834" y="1235851"/>
              <a:ext cx="2880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Goal</a:t>
              </a:r>
              <a:endParaRPr lang="ko-KR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36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B98C0BA-65FC-4C47-BA65-31470CE2F0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1510"/>
            <a:ext cx="5297459" cy="3531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7D487768-6A0D-4236-91A6-E9EDD18141FC}"/>
              </a:ext>
            </a:extLst>
          </p:cNvPr>
          <p:cNvSpPr txBox="1">
            <a:spLocks/>
          </p:cNvSpPr>
          <p:nvPr/>
        </p:nvSpPr>
        <p:spPr>
          <a:xfrm>
            <a:off x="2987824" y="4169737"/>
            <a:ext cx="5472608" cy="54207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Hess Yuan Regular" panose="020F0900000000000000" pitchFamily="34" charset="0"/>
              </a:rPr>
              <a:t>Museum</a:t>
            </a:r>
            <a:endParaRPr lang="ko-KR" altLang="en-US" dirty="0">
              <a:latin typeface="Hess Yuan Regular" panose="020F09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4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6B5A16C-5BFB-4B67-99C3-7833053C4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43"/>
          <a:stretch/>
        </p:blipFill>
        <p:spPr>
          <a:xfrm>
            <a:off x="5403259" y="1638439"/>
            <a:ext cx="827837" cy="74064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CCC9933-0316-482B-ADB5-FE0B14253C44}"/>
              </a:ext>
            </a:extLst>
          </p:cNvPr>
          <p:cNvSpPr/>
          <p:nvPr/>
        </p:nvSpPr>
        <p:spPr>
          <a:xfrm>
            <a:off x="3361230" y="3006199"/>
            <a:ext cx="1850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Hess Yuan Regular" panose="020F0900000000000000" pitchFamily="34" charset="0"/>
              </a:rPr>
              <a:t>Do not </a:t>
            </a:r>
          </a:p>
          <a:p>
            <a:r>
              <a:rPr lang="en-US" altLang="zh-TW" sz="2400" dirty="0">
                <a:latin typeface="Hess Yuan Regular" panose="020F0900000000000000" pitchFamily="34" charset="0"/>
              </a:rPr>
              <a:t>run around.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0348803-C2E7-4E25-A034-300A38850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59" y="3023232"/>
            <a:ext cx="835109" cy="79693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2ABE301-9792-4DB7-B62F-FB81A756C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460" y="3023232"/>
            <a:ext cx="838037" cy="86343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D7A2C2C-6942-47D4-AD57-3702315BE63A}"/>
              </a:ext>
            </a:extLst>
          </p:cNvPr>
          <p:cNvSpPr/>
          <p:nvPr/>
        </p:nvSpPr>
        <p:spPr>
          <a:xfrm>
            <a:off x="6241308" y="3039448"/>
            <a:ext cx="1850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Hess Yuan Regular" panose="020F0900000000000000" pitchFamily="34" charset="0"/>
              </a:rPr>
              <a:t>Do not eat </a:t>
            </a:r>
          </a:p>
          <a:p>
            <a:r>
              <a:rPr lang="en-US" altLang="zh-TW" sz="2400" dirty="0">
                <a:latin typeface="Hess Yuan Regular" panose="020F0900000000000000" pitchFamily="34" charset="0"/>
              </a:rPr>
              <a:t>&amp; drink.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A038232-D778-4FF7-8294-6AFBD3DE2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709" y="1635646"/>
            <a:ext cx="856860" cy="84647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9274DA0-8D1A-443F-92DA-4A7FDE3123B3}"/>
              </a:ext>
            </a:extLst>
          </p:cNvPr>
          <p:cNvSpPr/>
          <p:nvPr/>
        </p:nvSpPr>
        <p:spPr>
          <a:xfrm>
            <a:off x="3335497" y="1639989"/>
            <a:ext cx="1922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Hess Yuan Regular" panose="020F0900000000000000" pitchFamily="34" charset="0"/>
              </a:rPr>
              <a:t>Do not</a:t>
            </a:r>
          </a:p>
          <a:p>
            <a:r>
              <a:rPr lang="en-US" altLang="zh-TW" sz="2400" dirty="0">
                <a:latin typeface="Hess Yuan Regular" panose="020F0900000000000000" pitchFamily="34" charset="0"/>
              </a:rPr>
              <a:t>Touch.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CB8A864-DE06-4BD0-81CC-33AD866838DA}"/>
              </a:ext>
            </a:extLst>
          </p:cNvPr>
          <p:cNvSpPr/>
          <p:nvPr/>
        </p:nvSpPr>
        <p:spPr>
          <a:xfrm>
            <a:off x="6231096" y="1639989"/>
            <a:ext cx="2370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Hess Yuan Regular" panose="020F0900000000000000" pitchFamily="34" charset="0"/>
              </a:rPr>
              <a:t>Keep</a:t>
            </a:r>
            <a:r>
              <a:rPr lang="zh-TW" altLang="en-US" sz="2400" dirty="0">
                <a:latin typeface="Hess Yuan Regular" panose="020F0900000000000000" pitchFamily="34" charset="0"/>
              </a:rPr>
              <a:t> </a:t>
            </a:r>
            <a:r>
              <a:rPr lang="en-US" altLang="zh-TW" sz="2400" dirty="0">
                <a:latin typeface="Hess Yuan Regular" panose="020F0900000000000000" pitchFamily="34" charset="0"/>
              </a:rPr>
              <a:t>your </a:t>
            </a:r>
          </a:p>
          <a:p>
            <a:r>
              <a:rPr lang="en-US" altLang="zh-TW" sz="2400" dirty="0">
                <a:latin typeface="Hess Yuan Regular" panose="020F0900000000000000" pitchFamily="34" charset="0"/>
              </a:rPr>
              <a:t>voice down.</a:t>
            </a:r>
          </a:p>
        </p:txBody>
      </p:sp>
      <p:sp>
        <p:nvSpPr>
          <p:cNvPr id="13" name="Title 53">
            <a:extLst>
              <a:ext uri="{FF2B5EF4-FFF2-40B4-BE49-F238E27FC236}">
                <a16:creationId xmlns:a16="http://schemas.microsoft.com/office/drawing/2014/main" id="{9BCBAB78-AB3A-4262-A5F8-517F15B214F1}"/>
              </a:ext>
            </a:extLst>
          </p:cNvPr>
          <p:cNvSpPr txBox="1">
            <a:spLocks/>
          </p:cNvSpPr>
          <p:nvPr/>
        </p:nvSpPr>
        <p:spPr>
          <a:xfrm>
            <a:off x="1567492" y="174107"/>
            <a:ext cx="7380312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In the museum</a:t>
            </a:r>
            <a:endParaRPr lang="ko-KR" alt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035C452-9ED5-49BE-AD82-BC0C92ED3A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52" b="93548" l="2180" r="95913">
                        <a14:foregroundMark x1="6267" y1="15054" x2="31608" y2="88172"/>
                        <a14:foregroundMark x1="31608" y1="88172" x2="96458" y2="73118"/>
                        <a14:foregroundMark x1="96458" y1="73118" x2="75477" y2="22581"/>
                        <a14:foregroundMark x1="75477" y1="22581" x2="9537" y2="18280"/>
                        <a14:foregroundMark x1="7629" y1="33333" x2="16349" y2="83871"/>
                        <a14:foregroundMark x1="89373" y1="18280" x2="96185" y2="70968"/>
                        <a14:foregroundMark x1="93188" y1="21505" x2="95913" y2="77419"/>
                        <a14:foregroundMark x1="94005" y1="87097" x2="65123" y2="91398"/>
                        <a14:foregroundMark x1="4905" y1="87097" x2="26975" y2="87097"/>
                        <a14:foregroundMark x1="5177" y1="77419" x2="5177" y2="44086"/>
                        <a14:foregroundMark x1="85293" y1="14591" x2="92098" y2="15054"/>
                        <a14:foregroundMark x1="44687" y1="11828" x2="76612" y2="14000"/>
                        <a14:foregroundMark x1="95640" y1="30108" x2="94550" y2="13978"/>
                        <a14:foregroundMark x1="86099" y1="9318" x2="93733" y2="11828"/>
                        <a14:foregroundMark x1="77384" y1="6452" x2="77747" y2="6571"/>
                        <a14:foregroundMark x1="86416" y1="7239" x2="94550" y2="12903"/>
                        <a14:foregroundMark x1="2180" y1="61290" x2="5722" y2="93548"/>
                        <a14:backgroundMark x1="77929" y1="5376" x2="87193" y2="2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192" y="256428"/>
            <a:ext cx="2323683" cy="5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3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DE24B79-B500-44C9-BC22-1E2BB04F4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291" y="2000939"/>
            <a:ext cx="2273527" cy="772141"/>
          </a:xfrm>
          <a:prstGeom prst="rect">
            <a:avLst/>
          </a:prstGeom>
        </p:spPr>
      </p:pic>
      <p:pic>
        <p:nvPicPr>
          <p:cNvPr id="1026" name="Picture 2" descr="全國清潔針具佈點">
            <a:extLst>
              <a:ext uri="{FF2B5EF4-FFF2-40B4-BE49-F238E27FC236}">
                <a16:creationId xmlns:a16="http://schemas.microsoft.com/office/drawing/2014/main" id="{632B56F3-E7F7-43B5-9237-7BBB3027E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12" y="1099257"/>
            <a:ext cx="27336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3" y="6808"/>
            <a:ext cx="9144000" cy="578162"/>
          </a:xfrm>
          <a:solidFill>
            <a:schemeClr val="accent4"/>
          </a:solidFill>
        </p:spPr>
        <p:txBody>
          <a:bodyPr/>
          <a:lstStyle/>
          <a:p>
            <a:r>
              <a:rPr lang="en-US" altLang="ko-KR" sz="4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+mj-cs"/>
              </a:rPr>
              <a:t>Museums In Taiwan</a:t>
            </a:r>
            <a:endParaRPr lang="ko-KR" altLang="en-US" sz="44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+mj-cs"/>
            </a:endParaRPr>
          </a:p>
        </p:txBody>
      </p:sp>
      <p:cxnSp>
        <p:nvCxnSpPr>
          <p:cNvPr id="27" name="Straight Arrow Connector 18">
            <a:extLst>
              <a:ext uri="{FF2B5EF4-FFF2-40B4-BE49-F238E27FC236}">
                <a16:creationId xmlns:a16="http://schemas.microsoft.com/office/drawing/2014/main" id="{5D0915CC-F649-4160-925B-867BA9A946E1}"/>
              </a:ext>
            </a:extLst>
          </p:cNvPr>
          <p:cNvCxnSpPr>
            <a:cxnSpLocks/>
          </p:cNvCxnSpPr>
          <p:nvPr/>
        </p:nvCxnSpPr>
        <p:spPr>
          <a:xfrm flipV="1">
            <a:off x="3732204" y="2337991"/>
            <a:ext cx="460315" cy="69968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B7A031E5-B7AD-473B-A977-848C6DD743C5}"/>
              </a:ext>
            </a:extLst>
          </p:cNvPr>
          <p:cNvSpPr/>
          <p:nvPr/>
        </p:nvSpPr>
        <p:spPr>
          <a:xfrm>
            <a:off x="1321107" y="2291876"/>
            <a:ext cx="2458805" cy="279874"/>
          </a:xfrm>
          <a:prstGeom prst="roundRect">
            <a:avLst/>
          </a:prstGeom>
          <a:solidFill>
            <a:srgbClr val="DAD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國立自然科學博物館</a:t>
            </a: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F45124D6-22BD-4805-9910-E1481FEA8F8C}"/>
              </a:ext>
            </a:extLst>
          </p:cNvPr>
          <p:cNvSpPr/>
          <p:nvPr/>
        </p:nvSpPr>
        <p:spPr>
          <a:xfrm>
            <a:off x="3779912" y="707700"/>
            <a:ext cx="1368152" cy="2798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故宮博物院</a:t>
            </a:r>
          </a:p>
        </p:txBody>
      </p:sp>
      <p:cxnSp>
        <p:nvCxnSpPr>
          <p:cNvPr id="42" name="Straight Arrow Connector 18">
            <a:extLst>
              <a:ext uri="{FF2B5EF4-FFF2-40B4-BE49-F238E27FC236}">
                <a16:creationId xmlns:a16="http://schemas.microsoft.com/office/drawing/2014/main" id="{CF4743AB-78E3-4513-8A8D-BAF2BA58DC4C}"/>
              </a:ext>
            </a:extLst>
          </p:cNvPr>
          <p:cNvCxnSpPr>
            <a:cxnSpLocks/>
          </p:cNvCxnSpPr>
          <p:nvPr/>
        </p:nvCxnSpPr>
        <p:spPr>
          <a:xfrm>
            <a:off x="4860032" y="984183"/>
            <a:ext cx="311199" cy="336269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Straight Arrow Connector 18">
            <a:extLst>
              <a:ext uri="{FF2B5EF4-FFF2-40B4-BE49-F238E27FC236}">
                <a16:creationId xmlns:a16="http://schemas.microsoft.com/office/drawing/2014/main" id="{C66A5BBF-86D2-4E28-9401-88499FC5335C}"/>
              </a:ext>
            </a:extLst>
          </p:cNvPr>
          <p:cNvCxnSpPr>
            <a:cxnSpLocks/>
          </p:cNvCxnSpPr>
          <p:nvPr/>
        </p:nvCxnSpPr>
        <p:spPr>
          <a:xfrm flipH="1" flipV="1">
            <a:off x="5364089" y="1766211"/>
            <a:ext cx="531202" cy="161441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C812859E-C560-44A9-9535-1087EB7A3804}"/>
              </a:ext>
            </a:extLst>
          </p:cNvPr>
          <p:cNvSpPr/>
          <p:nvPr/>
        </p:nvSpPr>
        <p:spPr>
          <a:xfrm>
            <a:off x="6764084" y="1870790"/>
            <a:ext cx="1404734" cy="2798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蘭陽博物館</a:t>
            </a: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B0CCB7C6-C35B-4711-A98E-3F28F11752A0}"/>
              </a:ext>
            </a:extLst>
          </p:cNvPr>
          <p:cNvSpPr/>
          <p:nvPr/>
        </p:nvSpPr>
        <p:spPr>
          <a:xfrm rot="18900000">
            <a:off x="1568422" y="75972"/>
            <a:ext cx="228065" cy="49670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2" name="Straight Arrow Connector 18">
            <a:extLst>
              <a:ext uri="{FF2B5EF4-FFF2-40B4-BE49-F238E27FC236}">
                <a16:creationId xmlns:a16="http://schemas.microsoft.com/office/drawing/2014/main" id="{08E98E61-48B8-4510-88A5-9A678E95298E}"/>
              </a:ext>
            </a:extLst>
          </p:cNvPr>
          <p:cNvCxnSpPr>
            <a:cxnSpLocks/>
          </p:cNvCxnSpPr>
          <p:nvPr/>
        </p:nvCxnSpPr>
        <p:spPr>
          <a:xfrm flipV="1">
            <a:off x="3319597" y="3765744"/>
            <a:ext cx="460315" cy="69968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AE7FCB2A-F5D4-4EE4-957F-B51C42B20E1B}"/>
              </a:ext>
            </a:extLst>
          </p:cNvPr>
          <p:cNvSpPr/>
          <p:nvPr/>
        </p:nvSpPr>
        <p:spPr>
          <a:xfrm>
            <a:off x="1866655" y="3719629"/>
            <a:ext cx="1500650" cy="279874"/>
          </a:xfrm>
          <a:prstGeom prst="roundRect">
            <a:avLst/>
          </a:prstGeom>
          <a:solidFill>
            <a:srgbClr val="F46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奇美博物館</a:t>
            </a:r>
          </a:p>
        </p:txBody>
      </p:sp>
      <p:cxnSp>
        <p:nvCxnSpPr>
          <p:cNvPr id="17" name="Straight Arrow Connector 18">
            <a:extLst>
              <a:ext uri="{FF2B5EF4-FFF2-40B4-BE49-F238E27FC236}">
                <a16:creationId xmlns:a16="http://schemas.microsoft.com/office/drawing/2014/main" id="{5F16A64F-6EA0-45CF-A76A-78C66FCF0172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292474" y="2896498"/>
            <a:ext cx="595450" cy="34839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FE989B2A-ADE7-4F30-8AD3-2C767B90B7BE}"/>
              </a:ext>
            </a:extLst>
          </p:cNvPr>
          <p:cNvSpPr/>
          <p:nvPr/>
        </p:nvSpPr>
        <p:spPr>
          <a:xfrm>
            <a:off x="2123728" y="2756561"/>
            <a:ext cx="1168746" cy="279874"/>
          </a:xfrm>
          <a:prstGeom prst="roundRect">
            <a:avLst/>
          </a:prstGeom>
          <a:solidFill>
            <a:srgbClr val="F46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故宮南院</a:t>
            </a:r>
          </a:p>
        </p:txBody>
      </p:sp>
      <p:cxnSp>
        <p:nvCxnSpPr>
          <p:cNvPr id="23" name="Straight Arrow Connector 18">
            <a:extLst>
              <a:ext uri="{FF2B5EF4-FFF2-40B4-BE49-F238E27FC236}">
                <a16:creationId xmlns:a16="http://schemas.microsoft.com/office/drawing/2014/main" id="{A7D8388E-ED7D-4A3C-8D13-542149A43127}"/>
              </a:ext>
            </a:extLst>
          </p:cNvPr>
          <p:cNvCxnSpPr>
            <a:cxnSpLocks/>
          </p:cNvCxnSpPr>
          <p:nvPr/>
        </p:nvCxnSpPr>
        <p:spPr>
          <a:xfrm flipV="1">
            <a:off x="3404163" y="4044243"/>
            <a:ext cx="483761" cy="161575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C594ACA8-429A-41CB-8E79-850F4BB3CE08}"/>
              </a:ext>
            </a:extLst>
          </p:cNvPr>
          <p:cNvSpPr/>
          <p:nvPr/>
        </p:nvSpPr>
        <p:spPr>
          <a:xfrm>
            <a:off x="1321107" y="4125030"/>
            <a:ext cx="2327705" cy="279874"/>
          </a:xfrm>
          <a:prstGeom prst="roundRect">
            <a:avLst/>
          </a:prstGeom>
          <a:solidFill>
            <a:srgbClr val="FE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國立科學工藝博物館</a:t>
            </a:r>
          </a:p>
        </p:txBody>
      </p:sp>
      <p:cxnSp>
        <p:nvCxnSpPr>
          <p:cNvPr id="26" name="Straight Arrow Connector 18">
            <a:extLst>
              <a:ext uri="{FF2B5EF4-FFF2-40B4-BE49-F238E27FC236}">
                <a16:creationId xmlns:a16="http://schemas.microsoft.com/office/drawing/2014/main" id="{772DACA9-A0C8-46E0-BF88-F67EE3560AC1}"/>
              </a:ext>
            </a:extLst>
          </p:cNvPr>
          <p:cNvCxnSpPr>
            <a:cxnSpLocks/>
          </p:cNvCxnSpPr>
          <p:nvPr/>
        </p:nvCxnSpPr>
        <p:spPr>
          <a:xfrm flipH="1">
            <a:off x="5364089" y="1256306"/>
            <a:ext cx="531202" cy="103367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CC3B7719-1BEE-423F-B9AA-02A85623A047}"/>
              </a:ext>
            </a:extLst>
          </p:cNvPr>
          <p:cNvSpPr/>
          <p:nvPr/>
        </p:nvSpPr>
        <p:spPr>
          <a:xfrm>
            <a:off x="6732350" y="1152317"/>
            <a:ext cx="2315494" cy="2798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國立海洋科技博物館</a:t>
            </a:r>
          </a:p>
        </p:txBody>
      </p:sp>
      <p:cxnSp>
        <p:nvCxnSpPr>
          <p:cNvPr id="33" name="Straight Arrow Connector 18">
            <a:extLst>
              <a:ext uri="{FF2B5EF4-FFF2-40B4-BE49-F238E27FC236}">
                <a16:creationId xmlns:a16="http://schemas.microsoft.com/office/drawing/2014/main" id="{98C4D979-0620-41F7-8748-798916280B89}"/>
              </a:ext>
            </a:extLst>
          </p:cNvPr>
          <p:cNvCxnSpPr>
            <a:cxnSpLocks/>
          </p:cNvCxnSpPr>
          <p:nvPr/>
        </p:nvCxnSpPr>
        <p:spPr>
          <a:xfrm flipH="1" flipV="1">
            <a:off x="5104946" y="3003659"/>
            <a:ext cx="531202" cy="161441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9615CD88-BBDF-41D1-98A9-21C4F81C8638}"/>
              </a:ext>
            </a:extLst>
          </p:cNvPr>
          <p:cNvSpPr/>
          <p:nvPr/>
        </p:nvSpPr>
        <p:spPr>
          <a:xfrm>
            <a:off x="6441290" y="3050023"/>
            <a:ext cx="1951909" cy="279874"/>
          </a:xfrm>
          <a:prstGeom prst="roundRect">
            <a:avLst/>
          </a:prstGeom>
          <a:solidFill>
            <a:srgbClr val="B62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七星柴魚博物館</a:t>
            </a:r>
          </a:p>
        </p:txBody>
      </p:sp>
      <p:cxnSp>
        <p:nvCxnSpPr>
          <p:cNvPr id="35" name="Straight Arrow Connector 18">
            <a:extLst>
              <a:ext uri="{FF2B5EF4-FFF2-40B4-BE49-F238E27FC236}">
                <a16:creationId xmlns:a16="http://schemas.microsoft.com/office/drawing/2014/main" id="{18CF7652-426D-468C-A456-B576FBBA2EBB}"/>
              </a:ext>
            </a:extLst>
          </p:cNvPr>
          <p:cNvCxnSpPr>
            <a:cxnSpLocks/>
          </p:cNvCxnSpPr>
          <p:nvPr/>
        </p:nvCxnSpPr>
        <p:spPr>
          <a:xfrm flipH="1" flipV="1">
            <a:off x="4709482" y="3961233"/>
            <a:ext cx="531202" cy="161441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06BC9CCC-F4F8-4836-BDF9-C583D77B0B5C}"/>
              </a:ext>
            </a:extLst>
          </p:cNvPr>
          <p:cNvSpPr/>
          <p:nvPr/>
        </p:nvSpPr>
        <p:spPr>
          <a:xfrm>
            <a:off x="6062242" y="3954302"/>
            <a:ext cx="2733675" cy="279874"/>
          </a:xfrm>
          <a:prstGeom prst="roundRect">
            <a:avLst/>
          </a:prstGeom>
          <a:solidFill>
            <a:srgbClr val="B62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國立台灣史前文化博物館</a:t>
            </a: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EB00470A-6C05-46E8-969E-6F31B527630F}"/>
              </a:ext>
            </a:extLst>
          </p:cNvPr>
          <p:cNvSpPr/>
          <p:nvPr/>
        </p:nvSpPr>
        <p:spPr>
          <a:xfrm>
            <a:off x="2635521" y="1467539"/>
            <a:ext cx="1368152" cy="2798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眷村博物館</a:t>
            </a:r>
          </a:p>
        </p:txBody>
      </p:sp>
      <p:cxnSp>
        <p:nvCxnSpPr>
          <p:cNvPr id="38" name="Straight Arrow Connector 18">
            <a:extLst>
              <a:ext uri="{FF2B5EF4-FFF2-40B4-BE49-F238E27FC236}">
                <a16:creationId xmlns:a16="http://schemas.microsoft.com/office/drawing/2014/main" id="{BC4E9210-6546-4DB9-8E3C-439FAAC7E4BE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4003673" y="1607476"/>
            <a:ext cx="608981" cy="49183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D1E30FC1-EEA5-45A6-9F33-327D09096909}"/>
              </a:ext>
            </a:extLst>
          </p:cNvPr>
          <p:cNvSpPr/>
          <p:nvPr/>
        </p:nvSpPr>
        <p:spPr>
          <a:xfrm>
            <a:off x="2649788" y="1108769"/>
            <a:ext cx="1848951" cy="2798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鶯歌陶瓷博物館</a:t>
            </a:r>
          </a:p>
        </p:txBody>
      </p:sp>
      <p:cxnSp>
        <p:nvCxnSpPr>
          <p:cNvPr id="44" name="Straight Arrow Connector 18">
            <a:extLst>
              <a:ext uri="{FF2B5EF4-FFF2-40B4-BE49-F238E27FC236}">
                <a16:creationId xmlns:a16="http://schemas.microsoft.com/office/drawing/2014/main" id="{2C47844E-9A90-4020-B11C-352D38CC2F00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4498739" y="1248706"/>
            <a:ext cx="606207" cy="255011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Straight Arrow Connector 18">
            <a:extLst>
              <a:ext uri="{FF2B5EF4-FFF2-40B4-BE49-F238E27FC236}">
                <a16:creationId xmlns:a16="http://schemas.microsoft.com/office/drawing/2014/main" id="{4FE73B74-F009-44EF-9441-DDEC8CB47244}"/>
              </a:ext>
            </a:extLst>
          </p:cNvPr>
          <p:cNvCxnSpPr>
            <a:cxnSpLocks/>
          </p:cNvCxnSpPr>
          <p:nvPr/>
        </p:nvCxnSpPr>
        <p:spPr>
          <a:xfrm flipV="1">
            <a:off x="3646043" y="4595812"/>
            <a:ext cx="644583" cy="152357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AEA3F9ED-E2C7-4E5B-A6C2-A0EB0FFB3E4F}"/>
              </a:ext>
            </a:extLst>
          </p:cNvPr>
          <p:cNvSpPr/>
          <p:nvPr/>
        </p:nvSpPr>
        <p:spPr>
          <a:xfrm>
            <a:off x="1485935" y="4608232"/>
            <a:ext cx="2327705" cy="279874"/>
          </a:xfrm>
          <a:prstGeom prst="roundRect">
            <a:avLst/>
          </a:prstGeom>
          <a:solidFill>
            <a:srgbClr val="FE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國立海洋生物博物館</a:t>
            </a:r>
          </a:p>
        </p:txBody>
      </p:sp>
      <p:sp>
        <p:nvSpPr>
          <p:cNvPr id="55" name="箭號: 五邊形 54">
            <a:extLst>
              <a:ext uri="{FF2B5EF4-FFF2-40B4-BE49-F238E27FC236}">
                <a16:creationId xmlns:a16="http://schemas.microsoft.com/office/drawing/2014/main" id="{10C1EA01-7B9A-4975-B47D-9906FE58F3B0}"/>
              </a:ext>
            </a:extLst>
          </p:cNvPr>
          <p:cNvSpPr/>
          <p:nvPr/>
        </p:nvSpPr>
        <p:spPr>
          <a:xfrm>
            <a:off x="2843808" y="697535"/>
            <a:ext cx="933512" cy="27987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台北市</a:t>
            </a:r>
          </a:p>
        </p:txBody>
      </p:sp>
      <p:sp>
        <p:nvSpPr>
          <p:cNvPr id="56" name="箭號: 五邊形 55">
            <a:extLst>
              <a:ext uri="{FF2B5EF4-FFF2-40B4-BE49-F238E27FC236}">
                <a16:creationId xmlns:a16="http://schemas.microsoft.com/office/drawing/2014/main" id="{D48C5594-EF48-4724-9995-4353A4EA0817}"/>
              </a:ext>
            </a:extLst>
          </p:cNvPr>
          <p:cNvSpPr/>
          <p:nvPr/>
        </p:nvSpPr>
        <p:spPr>
          <a:xfrm>
            <a:off x="5759554" y="1158673"/>
            <a:ext cx="972796" cy="27987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基隆市</a:t>
            </a:r>
          </a:p>
        </p:txBody>
      </p:sp>
      <p:sp>
        <p:nvSpPr>
          <p:cNvPr id="60" name="箭號: 五邊形 59">
            <a:extLst>
              <a:ext uri="{FF2B5EF4-FFF2-40B4-BE49-F238E27FC236}">
                <a16:creationId xmlns:a16="http://schemas.microsoft.com/office/drawing/2014/main" id="{6D77B4D5-5DB5-488D-9E60-9DC7EDDF6655}"/>
              </a:ext>
            </a:extLst>
          </p:cNvPr>
          <p:cNvSpPr/>
          <p:nvPr/>
        </p:nvSpPr>
        <p:spPr>
          <a:xfrm>
            <a:off x="5759554" y="1839686"/>
            <a:ext cx="972796" cy="27987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宜蘭市</a:t>
            </a:r>
          </a:p>
        </p:txBody>
      </p:sp>
      <p:sp>
        <p:nvSpPr>
          <p:cNvPr id="61" name="箭號: 五邊形 60">
            <a:extLst>
              <a:ext uri="{FF2B5EF4-FFF2-40B4-BE49-F238E27FC236}">
                <a16:creationId xmlns:a16="http://schemas.microsoft.com/office/drawing/2014/main" id="{A87B9DF9-1381-4AEF-BD53-BF2963F4CE28}"/>
              </a:ext>
            </a:extLst>
          </p:cNvPr>
          <p:cNvSpPr/>
          <p:nvPr/>
        </p:nvSpPr>
        <p:spPr>
          <a:xfrm>
            <a:off x="5424528" y="3050023"/>
            <a:ext cx="972796" cy="279874"/>
          </a:xfrm>
          <a:prstGeom prst="homePlate">
            <a:avLst/>
          </a:prstGeom>
          <a:solidFill>
            <a:srgbClr val="B62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花蓮市</a:t>
            </a:r>
          </a:p>
        </p:txBody>
      </p:sp>
      <p:sp>
        <p:nvSpPr>
          <p:cNvPr id="62" name="箭號: 五邊形 61">
            <a:extLst>
              <a:ext uri="{FF2B5EF4-FFF2-40B4-BE49-F238E27FC236}">
                <a16:creationId xmlns:a16="http://schemas.microsoft.com/office/drawing/2014/main" id="{75FA5A05-63CA-427D-981A-6B6B96CEFBA8}"/>
              </a:ext>
            </a:extLst>
          </p:cNvPr>
          <p:cNvSpPr/>
          <p:nvPr/>
        </p:nvSpPr>
        <p:spPr>
          <a:xfrm>
            <a:off x="5067575" y="3957367"/>
            <a:ext cx="972796" cy="279874"/>
          </a:xfrm>
          <a:prstGeom prst="homePlate">
            <a:avLst/>
          </a:prstGeom>
          <a:solidFill>
            <a:srgbClr val="B62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台東市</a:t>
            </a:r>
          </a:p>
        </p:txBody>
      </p:sp>
      <p:sp>
        <p:nvSpPr>
          <p:cNvPr id="63" name="箭號: 五邊形 62">
            <a:extLst>
              <a:ext uri="{FF2B5EF4-FFF2-40B4-BE49-F238E27FC236}">
                <a16:creationId xmlns:a16="http://schemas.microsoft.com/office/drawing/2014/main" id="{43E1A16D-00E0-43DC-B1E7-223C11CB2E40}"/>
              </a:ext>
            </a:extLst>
          </p:cNvPr>
          <p:cNvSpPr/>
          <p:nvPr/>
        </p:nvSpPr>
        <p:spPr>
          <a:xfrm>
            <a:off x="1642348" y="1113164"/>
            <a:ext cx="972796" cy="279874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新北市</a:t>
            </a:r>
          </a:p>
        </p:txBody>
      </p:sp>
      <p:sp>
        <p:nvSpPr>
          <p:cNvPr id="64" name="箭號: 五邊形 63">
            <a:extLst>
              <a:ext uri="{FF2B5EF4-FFF2-40B4-BE49-F238E27FC236}">
                <a16:creationId xmlns:a16="http://schemas.microsoft.com/office/drawing/2014/main" id="{471BBDDE-EC79-4557-92B1-ECA9E4579188}"/>
              </a:ext>
            </a:extLst>
          </p:cNvPr>
          <p:cNvSpPr/>
          <p:nvPr/>
        </p:nvSpPr>
        <p:spPr>
          <a:xfrm>
            <a:off x="1649152" y="1459306"/>
            <a:ext cx="972796" cy="279874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新竹市</a:t>
            </a:r>
          </a:p>
        </p:txBody>
      </p:sp>
      <p:sp>
        <p:nvSpPr>
          <p:cNvPr id="65" name="箭號: 五邊形 64">
            <a:extLst>
              <a:ext uri="{FF2B5EF4-FFF2-40B4-BE49-F238E27FC236}">
                <a16:creationId xmlns:a16="http://schemas.microsoft.com/office/drawing/2014/main" id="{6E390339-F344-4327-8565-818BF14E9AA6}"/>
              </a:ext>
            </a:extLst>
          </p:cNvPr>
          <p:cNvSpPr/>
          <p:nvPr/>
        </p:nvSpPr>
        <p:spPr>
          <a:xfrm>
            <a:off x="316334" y="2291876"/>
            <a:ext cx="972796" cy="279874"/>
          </a:xfrm>
          <a:prstGeom prst="homePlate">
            <a:avLst/>
          </a:prstGeom>
          <a:solidFill>
            <a:srgbClr val="DAD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台中市</a:t>
            </a:r>
          </a:p>
        </p:txBody>
      </p:sp>
      <p:sp>
        <p:nvSpPr>
          <p:cNvPr id="66" name="箭號: 五邊形 65">
            <a:extLst>
              <a:ext uri="{FF2B5EF4-FFF2-40B4-BE49-F238E27FC236}">
                <a16:creationId xmlns:a16="http://schemas.microsoft.com/office/drawing/2014/main" id="{18CC8803-826D-4CA9-8BF7-737FFF5FA520}"/>
              </a:ext>
            </a:extLst>
          </p:cNvPr>
          <p:cNvSpPr/>
          <p:nvPr/>
        </p:nvSpPr>
        <p:spPr>
          <a:xfrm>
            <a:off x="1150932" y="2747122"/>
            <a:ext cx="972796" cy="279874"/>
          </a:xfrm>
          <a:prstGeom prst="homePlate">
            <a:avLst/>
          </a:prstGeom>
          <a:solidFill>
            <a:srgbClr val="F46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嘉義縣</a:t>
            </a:r>
          </a:p>
        </p:txBody>
      </p:sp>
      <p:sp>
        <p:nvSpPr>
          <p:cNvPr id="67" name="箭號: 五邊形 66">
            <a:extLst>
              <a:ext uri="{FF2B5EF4-FFF2-40B4-BE49-F238E27FC236}">
                <a16:creationId xmlns:a16="http://schemas.microsoft.com/office/drawing/2014/main" id="{5879E868-9BD6-4D6B-8AF0-87638C743133}"/>
              </a:ext>
            </a:extLst>
          </p:cNvPr>
          <p:cNvSpPr/>
          <p:nvPr/>
        </p:nvSpPr>
        <p:spPr>
          <a:xfrm>
            <a:off x="893859" y="3718766"/>
            <a:ext cx="972796" cy="279874"/>
          </a:xfrm>
          <a:prstGeom prst="homePlate">
            <a:avLst/>
          </a:prstGeom>
          <a:solidFill>
            <a:srgbClr val="F46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台南市</a:t>
            </a:r>
          </a:p>
        </p:txBody>
      </p:sp>
      <p:sp>
        <p:nvSpPr>
          <p:cNvPr id="68" name="箭號: 五邊形 67">
            <a:extLst>
              <a:ext uri="{FF2B5EF4-FFF2-40B4-BE49-F238E27FC236}">
                <a16:creationId xmlns:a16="http://schemas.microsoft.com/office/drawing/2014/main" id="{FC7C0486-ED48-48EE-A18D-F78349147E37}"/>
              </a:ext>
            </a:extLst>
          </p:cNvPr>
          <p:cNvSpPr/>
          <p:nvPr/>
        </p:nvSpPr>
        <p:spPr>
          <a:xfrm>
            <a:off x="325144" y="4130987"/>
            <a:ext cx="972796" cy="279874"/>
          </a:xfrm>
          <a:prstGeom prst="homePlate">
            <a:avLst/>
          </a:prstGeom>
          <a:solidFill>
            <a:srgbClr val="FE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高雄市</a:t>
            </a:r>
          </a:p>
        </p:txBody>
      </p:sp>
      <p:sp>
        <p:nvSpPr>
          <p:cNvPr id="69" name="箭號: 五邊形 68">
            <a:extLst>
              <a:ext uri="{FF2B5EF4-FFF2-40B4-BE49-F238E27FC236}">
                <a16:creationId xmlns:a16="http://schemas.microsoft.com/office/drawing/2014/main" id="{FA8C3986-932C-41DD-982B-B7F5CBD6C772}"/>
              </a:ext>
            </a:extLst>
          </p:cNvPr>
          <p:cNvSpPr/>
          <p:nvPr/>
        </p:nvSpPr>
        <p:spPr>
          <a:xfrm>
            <a:off x="513139" y="4608232"/>
            <a:ext cx="972796" cy="279874"/>
          </a:xfrm>
          <a:prstGeom prst="homePlate">
            <a:avLst/>
          </a:prstGeom>
          <a:solidFill>
            <a:srgbClr val="FE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屏東縣</a:t>
            </a:r>
          </a:p>
        </p:txBody>
      </p:sp>
    </p:spTree>
    <p:extLst>
      <p:ext uri="{BB962C8B-B14F-4D97-AF65-F5344CB8AC3E}">
        <p14:creationId xmlns:p14="http://schemas.microsoft.com/office/powerpoint/2010/main" val="26238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92938" y="25400"/>
            <a:ext cx="6653113" cy="7762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Video</a:t>
            </a:r>
            <a:endParaRPr lang="ko-KR" alt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2267664" y="899766"/>
            <a:ext cx="6120760" cy="3760216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2602" y="1101446"/>
            <a:ext cx="5670884" cy="3342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0692C71-F8BA-448C-9FCF-05C786884B7D}"/>
              </a:ext>
            </a:extLst>
          </p:cNvPr>
          <p:cNvSpPr/>
          <p:nvPr/>
        </p:nvSpPr>
        <p:spPr>
          <a:xfrm>
            <a:off x="2867485" y="4033303"/>
            <a:ext cx="4385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hlinkClick r:id="rId3"/>
              </a:rPr>
              <a:t>https://52movs.com/mov/52675636.php</a:t>
            </a:r>
            <a:endParaRPr lang="zh-TW" altLang="en-US" sz="1400" dirty="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9CC43B09-EBB3-401F-A4F1-8F30F5C0AB42}"/>
              </a:ext>
            </a:extLst>
          </p:cNvPr>
          <p:cNvSpPr/>
          <p:nvPr/>
        </p:nvSpPr>
        <p:spPr>
          <a:xfrm>
            <a:off x="1763688" y="123478"/>
            <a:ext cx="529331" cy="476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2EAB8E9-E830-4756-A8FE-38D829AFB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678" y="1276552"/>
            <a:ext cx="4324256" cy="243706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744DEE1-341B-41EC-BFBB-E3A3DF95ADCB}"/>
              </a:ext>
            </a:extLst>
          </p:cNvPr>
          <p:cNvSpPr/>
          <p:nvPr/>
        </p:nvSpPr>
        <p:spPr>
          <a:xfrm>
            <a:off x="2778913" y="3811691"/>
            <a:ext cx="5098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Helvetica Neue"/>
              </a:rPr>
              <a:t>『</a:t>
            </a:r>
            <a:r>
              <a:rPr lang="zh-CN" altLang="en-US" sz="1400" b="1" dirty="0">
                <a:latin typeface="Helvetica Neue"/>
              </a:rPr>
              <a:t>英語</a:t>
            </a:r>
            <a:r>
              <a:rPr lang="en-US" altLang="zh-CN" sz="1400" b="1" dirty="0">
                <a:latin typeface="Helvetica Neue"/>
              </a:rPr>
              <a:t>/</a:t>
            </a:r>
            <a:r>
              <a:rPr lang="zh-CN" altLang="en-US" sz="1400" b="1" dirty="0">
                <a:latin typeface="Helvetica Neue"/>
              </a:rPr>
              <a:t>動漫</a:t>
            </a:r>
            <a:r>
              <a:rPr lang="en-US" altLang="zh-CN" sz="1400" b="1" dirty="0">
                <a:latin typeface="Helvetica Neue"/>
              </a:rPr>
              <a:t>』</a:t>
            </a:r>
            <a:r>
              <a:rPr lang="zh-CN" altLang="en-US" sz="1400" b="1" dirty="0">
                <a:latin typeface="Helvetica Neue"/>
              </a:rPr>
              <a:t>去博物館</a:t>
            </a:r>
            <a:r>
              <a:rPr lang="en-US" altLang="zh-CN" sz="1400" b="1" dirty="0">
                <a:latin typeface="Helvetica Neue"/>
              </a:rPr>
              <a:t>&amp;</a:t>
            </a:r>
            <a:r>
              <a:rPr lang="zh-CN" altLang="en-US" sz="1400" b="1" dirty="0">
                <a:latin typeface="Helvetica Neue"/>
              </a:rPr>
              <a:t>小朋友禮儀培養</a:t>
            </a:r>
            <a:r>
              <a:rPr lang="en-US" altLang="zh-CN" sz="1400" b="1" dirty="0">
                <a:latin typeface="Helvetica Neue"/>
              </a:rPr>
              <a:t>-</a:t>
            </a:r>
            <a:r>
              <a:rPr lang="zh-CN" altLang="en-US" sz="1400" b="1" dirty="0">
                <a:latin typeface="Helvetica Neue"/>
              </a:rPr>
              <a:t>寶寶巴士英文版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2853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861A30-EC6E-4880-9A33-B83E40208775}"/>
              </a:ext>
            </a:extLst>
          </p:cNvPr>
          <p:cNvSpPr/>
          <p:nvPr/>
        </p:nvSpPr>
        <p:spPr>
          <a:xfrm>
            <a:off x="2051720" y="4130097"/>
            <a:ext cx="6632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中華民國博物館協會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518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國際博物館日活動專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區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</a:p>
          <a:p>
            <a:r>
              <a:rPr lang="en-US" altLang="zh-TW" sz="1200" dirty="0">
                <a:hlinkClick r:id="rId2"/>
              </a:rPr>
              <a:t>http://www.cam.org.tw/category/column/518%E5%9C%8B%E9%9A%9B%E5%8D%9A%E7%89%A9%E9%A4%A8%E6%97%A5%E6%B4%BB%E5%8B%95%E5%B0%88%E5%8D%80/</a:t>
            </a:r>
            <a:endParaRPr lang="zh-TW" altLang="en-US" sz="1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93CB12-F91B-4CA9-995D-85D5E3042BBE}"/>
              </a:ext>
            </a:extLst>
          </p:cNvPr>
          <p:cNvSpPr txBox="1">
            <a:spLocks/>
          </p:cNvSpPr>
          <p:nvPr/>
        </p:nvSpPr>
        <p:spPr>
          <a:xfrm>
            <a:off x="2292938" y="25400"/>
            <a:ext cx="6653113" cy="77628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Information</a:t>
            </a:r>
            <a:endParaRPr lang="ko-KR" alt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Parallelogram 30">
            <a:extLst>
              <a:ext uri="{FF2B5EF4-FFF2-40B4-BE49-F238E27FC236}">
                <a16:creationId xmlns:a16="http://schemas.microsoft.com/office/drawing/2014/main" id="{25BD0D3D-F581-4F70-9BF7-4A1A5DB3E02A}"/>
              </a:ext>
            </a:extLst>
          </p:cNvPr>
          <p:cNvSpPr/>
          <p:nvPr/>
        </p:nvSpPr>
        <p:spPr>
          <a:xfrm flipH="1">
            <a:off x="1763688" y="182406"/>
            <a:ext cx="461135" cy="46227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3173C8C-04B3-4875-A6B6-931F60663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424" y="841769"/>
            <a:ext cx="6464647" cy="311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1429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237</Words>
  <Application>Microsoft Office PowerPoint</Application>
  <PresentationFormat>如螢幕大小 (16:9)</PresentationFormat>
  <Paragraphs>51</Paragraphs>
  <Slides>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Helvetica Neue</vt:lpstr>
      <vt:lpstr>맑은 고딕</vt:lpstr>
      <vt:lpstr>Arial</vt:lpstr>
      <vt:lpstr>Hess Yuan Regular</vt:lpstr>
      <vt:lpstr>Cover and End Slide Master</vt:lpstr>
      <vt:lpstr>Contents Slide Master</vt:lpstr>
      <vt:lpstr>Section Break Slide Master</vt:lpstr>
      <vt:lpstr>International Museum Day 國際博物館日</vt:lpstr>
      <vt:lpstr>Origin &amp; Goal</vt:lpstr>
      <vt:lpstr>PowerPoint 簡報</vt:lpstr>
      <vt:lpstr>PowerPoint 簡報</vt:lpstr>
      <vt:lpstr>Museums In Taiwan</vt:lpstr>
      <vt:lpstr>Video</vt:lpstr>
      <vt:lpstr>PowerPoint 簡報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&lt;018&gt; Dora.Ko</cp:lastModifiedBy>
  <cp:revision>119</cp:revision>
  <dcterms:created xsi:type="dcterms:W3CDTF">2016-11-09T00:26:40Z</dcterms:created>
  <dcterms:modified xsi:type="dcterms:W3CDTF">2020-02-17T05:55:53Z</dcterms:modified>
</cp:coreProperties>
</file>